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61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888543-11F0-4BDB-A67C-A16E5122A9D0}"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362232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888543-11F0-4BDB-A67C-A16E5122A9D0}"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2987123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888543-11F0-4BDB-A67C-A16E5122A9D0}"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1999318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888543-11F0-4BDB-A67C-A16E5122A9D0}"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419343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888543-11F0-4BDB-A67C-A16E5122A9D0}"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335644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888543-11F0-4BDB-A67C-A16E5122A9D0}"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4196947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888543-11F0-4BDB-A67C-A16E5122A9D0}" type="datetimeFigureOut">
              <a:rPr lang="en-US" smtClean="0"/>
              <a:t>4/14/2015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506883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888543-11F0-4BDB-A67C-A16E5122A9D0}" type="datetimeFigureOut">
              <a:rPr lang="en-US" smtClean="0"/>
              <a:t>4/14/2015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2248901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888543-11F0-4BDB-A67C-A16E5122A9D0}" type="datetimeFigureOut">
              <a:rPr lang="en-US" smtClean="0"/>
              <a:t>4/14/2015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3672672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888543-11F0-4BDB-A67C-A16E5122A9D0}"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163590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888543-11F0-4BDB-A67C-A16E5122A9D0}"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5F73D-B6CA-4A74-AB66-6BBA74C3482D}" type="slidenum">
              <a:rPr lang="en-US" smtClean="0"/>
              <a:t>‹#›</a:t>
            </a:fld>
            <a:endParaRPr lang="en-US"/>
          </a:p>
        </p:txBody>
      </p:sp>
    </p:spTree>
    <p:extLst>
      <p:ext uri="{BB962C8B-B14F-4D97-AF65-F5344CB8AC3E}">
        <p14:creationId xmlns:p14="http://schemas.microsoft.com/office/powerpoint/2010/main" val="1038113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88543-11F0-4BDB-A67C-A16E5122A9D0}" type="datetimeFigureOut">
              <a:rPr lang="en-US" smtClean="0"/>
              <a:t>4/14/2015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5F73D-B6CA-4A74-AB66-6BBA74C3482D}" type="slidenum">
              <a:rPr lang="en-US" smtClean="0"/>
              <a:t>‹#›</a:t>
            </a:fld>
            <a:endParaRPr lang="en-US"/>
          </a:p>
        </p:txBody>
      </p:sp>
    </p:spTree>
    <p:extLst>
      <p:ext uri="{BB962C8B-B14F-4D97-AF65-F5344CB8AC3E}">
        <p14:creationId xmlns:p14="http://schemas.microsoft.com/office/powerpoint/2010/main" val="1692984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923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200" y="4800600"/>
            <a:ext cx="8991600" cy="923330"/>
          </a:xfrm>
          <a:prstGeom prst="rect">
            <a:avLst/>
          </a:prstGeom>
          <a:noFill/>
        </p:spPr>
        <p:txBody>
          <a:bodyPr wrap="square" rtlCol="0">
            <a:spAutoFit/>
          </a:bodyPr>
          <a:lstStyle/>
          <a:p>
            <a:r>
              <a:rPr lang="en-US" dirty="0" smtClean="0"/>
              <a:t>1: You can click on register </a:t>
            </a:r>
          </a:p>
          <a:p>
            <a:r>
              <a:rPr lang="en-US" dirty="0" smtClean="0"/>
              <a:t>2: You  can click on Login</a:t>
            </a:r>
          </a:p>
          <a:p>
            <a:r>
              <a:rPr lang="en-US" dirty="0" smtClean="0"/>
              <a:t>3: You can clock on Admin Login if you are an Admin fir the Website</a:t>
            </a:r>
            <a:endParaRPr lang="en-US" dirty="0"/>
          </a:p>
        </p:txBody>
      </p:sp>
    </p:spTree>
    <p:extLst>
      <p:ext uri="{BB962C8B-B14F-4D97-AF65-F5344CB8AC3E}">
        <p14:creationId xmlns:p14="http://schemas.microsoft.com/office/powerpoint/2010/main" val="84226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923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 y="4724400"/>
            <a:ext cx="8986838" cy="646331"/>
          </a:xfrm>
          <a:prstGeom prst="rect">
            <a:avLst/>
          </a:prstGeom>
          <a:noFill/>
        </p:spPr>
        <p:txBody>
          <a:bodyPr wrap="square" rtlCol="0">
            <a:spAutoFit/>
          </a:bodyPr>
          <a:lstStyle/>
          <a:p>
            <a:r>
              <a:rPr lang="en-US" dirty="0" smtClean="0"/>
              <a:t>Clicking on Admin Login will redirect you to a similar login but one </a:t>
            </a:r>
            <a:r>
              <a:rPr lang="en-US" dirty="0" err="1" smtClean="0"/>
              <a:t>specifcally</a:t>
            </a:r>
            <a:r>
              <a:rPr lang="en-US" dirty="0" smtClean="0"/>
              <a:t> built for the admin of the webpage</a:t>
            </a:r>
            <a:endParaRPr lang="en-US" dirty="0"/>
          </a:p>
        </p:txBody>
      </p:sp>
    </p:spTree>
    <p:extLst>
      <p:ext uri="{BB962C8B-B14F-4D97-AF65-F5344CB8AC3E}">
        <p14:creationId xmlns:p14="http://schemas.microsoft.com/office/powerpoint/2010/main" val="514076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4822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200" y="4822552"/>
            <a:ext cx="8991600" cy="646331"/>
          </a:xfrm>
          <a:prstGeom prst="rect">
            <a:avLst/>
          </a:prstGeom>
          <a:noFill/>
        </p:spPr>
        <p:txBody>
          <a:bodyPr wrap="square" rtlCol="0">
            <a:spAutoFit/>
          </a:bodyPr>
          <a:lstStyle/>
          <a:p>
            <a:r>
              <a:rPr lang="en-US" dirty="0" smtClean="0"/>
              <a:t>As an Admin Login you just need to put in your credentials and login which you should then go back to slide 9 on what to do after you click login.</a:t>
            </a:r>
            <a:endParaRPr lang="en-US" dirty="0"/>
          </a:p>
        </p:txBody>
      </p:sp>
    </p:spTree>
    <p:extLst>
      <p:ext uri="{BB962C8B-B14F-4D97-AF65-F5344CB8AC3E}">
        <p14:creationId xmlns:p14="http://schemas.microsoft.com/office/powerpoint/2010/main" val="51407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1676400" cy="381000"/>
          </a:xfrm>
          <a:prstGeom prst="rect">
            <a:avLst/>
          </a:prstGeom>
          <a:noFill/>
        </p:spPr>
        <p:txBody>
          <a:bodyPr wrap="square" rtlCol="0">
            <a:spAutoFit/>
          </a:bodyPr>
          <a:lstStyle/>
          <a:p>
            <a:r>
              <a:rPr lang="en-US" dirty="0" smtClean="0"/>
              <a:t>Option: 1</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0"/>
            <a:ext cx="9143999" cy="517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 y="5791200"/>
            <a:ext cx="8991600" cy="646331"/>
          </a:xfrm>
          <a:prstGeom prst="rect">
            <a:avLst/>
          </a:prstGeom>
          <a:noFill/>
        </p:spPr>
        <p:txBody>
          <a:bodyPr wrap="square" rtlCol="0">
            <a:spAutoFit/>
          </a:bodyPr>
          <a:lstStyle/>
          <a:p>
            <a:r>
              <a:rPr lang="en-US" dirty="0" smtClean="0"/>
              <a:t>Fill in the data and a password and determine if you want a 30day or 90day account the click submit </a:t>
            </a:r>
            <a:endParaRPr lang="en-US" dirty="0"/>
          </a:p>
        </p:txBody>
      </p:sp>
    </p:spTree>
    <p:extLst>
      <p:ext uri="{BB962C8B-B14F-4D97-AF65-F5344CB8AC3E}">
        <p14:creationId xmlns:p14="http://schemas.microsoft.com/office/powerpoint/2010/main" val="18087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5867400"/>
            <a:ext cx="9144000" cy="646331"/>
          </a:xfrm>
          <a:prstGeom prst="rect">
            <a:avLst/>
          </a:prstGeom>
          <a:noFill/>
        </p:spPr>
        <p:txBody>
          <a:bodyPr wrap="square" rtlCol="0">
            <a:spAutoFit/>
          </a:bodyPr>
          <a:lstStyle/>
          <a:p>
            <a:r>
              <a:rPr lang="en-US" dirty="0" smtClean="0"/>
              <a:t>After Clicking submit a message will pop with your username for logging in</a:t>
            </a:r>
          </a:p>
          <a:p>
            <a:r>
              <a:rPr lang="en-US" dirty="0" smtClean="0"/>
              <a:t>You should write this down if you don’t have good memory</a:t>
            </a:r>
            <a:endParaRPr lang="en-US" dirty="0"/>
          </a:p>
        </p:txBody>
      </p:sp>
    </p:spTree>
    <p:extLst>
      <p:ext uri="{BB962C8B-B14F-4D97-AF65-F5344CB8AC3E}">
        <p14:creationId xmlns:p14="http://schemas.microsoft.com/office/powerpoint/2010/main" val="1967012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923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 y="4724400"/>
            <a:ext cx="8915400" cy="646331"/>
          </a:xfrm>
          <a:prstGeom prst="rect">
            <a:avLst/>
          </a:prstGeom>
          <a:noFill/>
        </p:spPr>
        <p:txBody>
          <a:bodyPr wrap="square" rtlCol="0">
            <a:spAutoFit/>
          </a:bodyPr>
          <a:lstStyle/>
          <a:p>
            <a:r>
              <a:rPr lang="en-US" dirty="0" smtClean="0"/>
              <a:t>Once option 1 is complete and you have clicked ok on the  message box  go ahead and clock on login</a:t>
            </a:r>
            <a:endParaRPr lang="en-US" dirty="0"/>
          </a:p>
        </p:txBody>
      </p:sp>
    </p:spTree>
    <p:extLst>
      <p:ext uri="{BB962C8B-B14F-4D97-AF65-F5344CB8AC3E}">
        <p14:creationId xmlns:p14="http://schemas.microsoft.com/office/powerpoint/2010/main" val="183210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5638800"/>
            <a:ext cx="9067800" cy="646331"/>
          </a:xfrm>
          <a:prstGeom prst="rect">
            <a:avLst/>
          </a:prstGeom>
          <a:noFill/>
        </p:spPr>
        <p:txBody>
          <a:bodyPr wrap="square" rtlCol="0">
            <a:spAutoFit/>
          </a:bodyPr>
          <a:lstStyle/>
          <a:p>
            <a:r>
              <a:rPr lang="en-US" dirty="0" smtClean="0"/>
              <a:t>On this screen go ahead and under username put in your username given to you earlier as well as the password you set and then click login</a:t>
            </a:r>
            <a:endParaRPr lang="en-US" dirty="0"/>
          </a:p>
        </p:txBody>
      </p:sp>
    </p:spTree>
    <p:extLst>
      <p:ext uri="{BB962C8B-B14F-4D97-AF65-F5344CB8AC3E}">
        <p14:creationId xmlns:p14="http://schemas.microsoft.com/office/powerpoint/2010/main" val="2437366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5791200"/>
            <a:ext cx="9144000" cy="646331"/>
          </a:xfrm>
          <a:prstGeom prst="rect">
            <a:avLst/>
          </a:prstGeom>
          <a:noFill/>
        </p:spPr>
        <p:txBody>
          <a:bodyPr wrap="square" rtlCol="0">
            <a:spAutoFit/>
          </a:bodyPr>
          <a:lstStyle/>
          <a:p>
            <a:r>
              <a:rPr lang="en-US" dirty="0" smtClean="0"/>
              <a:t>If put the data in wrong you will get this message click ok to try it again if the problem persist send a message to the admin vie the phone number at the bottom</a:t>
            </a:r>
            <a:endParaRPr lang="en-US" dirty="0"/>
          </a:p>
        </p:txBody>
      </p:sp>
    </p:spTree>
    <p:extLst>
      <p:ext uri="{BB962C8B-B14F-4D97-AF65-F5344CB8AC3E}">
        <p14:creationId xmlns:p14="http://schemas.microsoft.com/office/powerpoint/2010/main" val="103657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92"/>
            <a:ext cx="9144000" cy="5810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5819686"/>
            <a:ext cx="9144000" cy="923330"/>
          </a:xfrm>
          <a:prstGeom prst="rect">
            <a:avLst/>
          </a:prstGeom>
          <a:noFill/>
        </p:spPr>
        <p:txBody>
          <a:bodyPr wrap="square" rtlCol="0">
            <a:spAutoFit/>
          </a:bodyPr>
          <a:lstStyle/>
          <a:p>
            <a:r>
              <a:rPr lang="en-US" dirty="0" smtClean="0"/>
              <a:t>Once you have logged in successfully it will direct you to this page where you can either logout or you can change your data by deleting what's in the data field and replacing it with something else and then clocking update</a:t>
            </a:r>
            <a:endParaRPr lang="en-US" dirty="0"/>
          </a:p>
        </p:txBody>
      </p:sp>
    </p:spTree>
    <p:extLst>
      <p:ext uri="{BB962C8B-B14F-4D97-AF65-F5344CB8AC3E}">
        <p14:creationId xmlns:p14="http://schemas.microsoft.com/office/powerpoint/2010/main" val="51407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200" y="4972050"/>
            <a:ext cx="9067800" cy="646331"/>
          </a:xfrm>
          <a:prstGeom prst="rect">
            <a:avLst/>
          </a:prstGeom>
          <a:noFill/>
        </p:spPr>
        <p:txBody>
          <a:bodyPr wrap="square" rtlCol="0">
            <a:spAutoFit/>
          </a:bodyPr>
          <a:lstStyle/>
          <a:p>
            <a:r>
              <a:rPr lang="en-US" dirty="0" smtClean="0"/>
              <a:t>If you are an admin then you will get a button with a title called admin management which you can click to go to the admin management end of the website and database</a:t>
            </a:r>
            <a:endParaRPr lang="en-US" dirty="0"/>
          </a:p>
        </p:txBody>
      </p:sp>
    </p:spTree>
    <p:extLst>
      <p:ext uri="{BB962C8B-B14F-4D97-AF65-F5344CB8AC3E}">
        <p14:creationId xmlns:p14="http://schemas.microsoft.com/office/powerpoint/2010/main" val="514076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5943600"/>
            <a:ext cx="9144000" cy="646331"/>
          </a:xfrm>
          <a:prstGeom prst="rect">
            <a:avLst/>
          </a:prstGeom>
          <a:noFill/>
        </p:spPr>
        <p:txBody>
          <a:bodyPr wrap="square" rtlCol="0">
            <a:spAutoFit/>
          </a:bodyPr>
          <a:lstStyle/>
          <a:p>
            <a:r>
              <a:rPr lang="en-US" sz="1200" dirty="0" smtClean="0"/>
              <a:t>As and admin you have many options first you can refresh the list after you have made some changes or to get the current info you can also deactivate a user by clicking on the deactivate as well as you can activate a user for 30 or 90days by clicking on 30 or 90days you can </a:t>
            </a:r>
            <a:r>
              <a:rPr lang="en-US" sz="1200" dirty="0" err="1" smtClean="0"/>
              <a:t>aslo</a:t>
            </a:r>
            <a:r>
              <a:rPr lang="en-US" sz="1200" dirty="0" smtClean="0"/>
              <a:t> do a search for users as well as you can logout on the bottom of the page.</a:t>
            </a:r>
            <a:endParaRPr lang="en-US" sz="1200" dirty="0"/>
          </a:p>
        </p:txBody>
      </p:sp>
    </p:spTree>
    <p:extLst>
      <p:ext uri="{BB962C8B-B14F-4D97-AF65-F5344CB8AC3E}">
        <p14:creationId xmlns:p14="http://schemas.microsoft.com/office/powerpoint/2010/main" val="514076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360</Words>
  <Application>Microsoft Office PowerPoint</Application>
  <PresentationFormat>On-screen Show (4:3)</PresentationFormat>
  <Paragraphs>15</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Texas A&amp;M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Rymer</dc:creator>
  <cp:lastModifiedBy>Joseph Rymer</cp:lastModifiedBy>
  <cp:revision>5</cp:revision>
  <dcterms:created xsi:type="dcterms:W3CDTF">2015-04-14T13:49:09Z</dcterms:created>
  <dcterms:modified xsi:type="dcterms:W3CDTF">2015-04-14T16:13:53Z</dcterms:modified>
</cp:coreProperties>
</file>